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86" r:id="rId6"/>
    <p:sldId id="287" r:id="rId7"/>
    <p:sldId id="288" r:id="rId8"/>
    <p:sldId id="289" r:id="rId9"/>
    <p:sldId id="291" r:id="rId10"/>
    <p:sldId id="294" r:id="rId11"/>
    <p:sldId id="290" r:id="rId12"/>
    <p:sldId id="292" r:id="rId13"/>
    <p:sldId id="293" r:id="rId14"/>
    <p:sldId id="262" r:id="rId15"/>
    <p:sldId id="282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3" r:id="rId35"/>
    <p:sldId id="284" r:id="rId36"/>
    <p:sldId id="285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gif>
</file>

<file path=ppt/media/image10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Creating a Competitive Multiplayer Open-Arena 2D Twin-Stick Shooter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Anthony Cloudy</a:t>
            </a:r>
          </a:p>
        </p:txBody>
      </p:sp>
    </p:spTree>
    <p:extLst>
      <p:ext uri="{BB962C8B-B14F-4D97-AF65-F5344CB8AC3E}">
        <p14:creationId xmlns:p14="http://schemas.microsoft.com/office/powerpoint/2010/main" val="1334496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57931"/>
            <a:ext cx="10320633" cy="1320800"/>
          </a:xfrm>
        </p:spPr>
        <p:txBody>
          <a:bodyPr>
            <a:noAutofit/>
          </a:bodyPr>
          <a:lstStyle/>
          <a:p>
            <a:r>
              <a:rPr lang="en-US" sz="4800" dirty="0"/>
              <a:t>Splitscreen Multiplayer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312405" cy="3880773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Each player gets an equal-sized viewport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UI colors match player colors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All players play in the same game world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739" y="2461926"/>
            <a:ext cx="5883479" cy="327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621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739" y="2600364"/>
            <a:ext cx="5505299" cy="29905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Player Join Screen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312405" cy="3880773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Players can join via </a:t>
            </a:r>
            <a:r>
              <a:rPr lang="en-US" sz="3200" dirty="0" err="1"/>
              <a:t>Xinput</a:t>
            </a:r>
            <a:r>
              <a:rPr lang="en-US" sz="3200" dirty="0"/>
              <a:t> controllers (and keyboard for debugging!)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16 color options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Waits for all players to be ready before beginning</a:t>
            </a:r>
          </a:p>
        </p:txBody>
      </p:sp>
    </p:spTree>
    <p:extLst>
      <p:ext uri="{BB962C8B-B14F-4D97-AF65-F5344CB8AC3E}">
        <p14:creationId xmlns:p14="http://schemas.microsoft.com/office/powerpoint/2010/main" val="185304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739" y="2566767"/>
            <a:ext cx="5505299" cy="30577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Pause Screen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312405" cy="3880773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/>
              <a:t>Shows off current player stats as a bar graph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Features a wavy pixilation shader in the background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Pause FBO effect was the basis for the death FBO effect</a:t>
            </a:r>
          </a:p>
        </p:txBody>
      </p:sp>
    </p:spTree>
    <p:extLst>
      <p:ext uri="{BB962C8B-B14F-4D97-AF65-F5344CB8AC3E}">
        <p14:creationId xmlns:p14="http://schemas.microsoft.com/office/powerpoint/2010/main" val="3545448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739" y="2566767"/>
            <a:ext cx="5505299" cy="30577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Shield Down / Death FBO Effect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312405" cy="3880773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Distortion FBO shader with a VHS-</a:t>
            </a:r>
            <a:r>
              <a:rPr lang="en-US" sz="3200" dirty="0" err="1"/>
              <a:t>esque</a:t>
            </a:r>
            <a:r>
              <a:rPr lang="en-US" sz="3200" dirty="0"/>
              <a:t> feel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Added chromatic aberration for feel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Lerps in and out when the player’s shield breaks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99206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Multiplayer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993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Splitscreen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9580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 2D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8933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Input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Virtual Keyboard/Mouse</a:t>
            </a:r>
          </a:p>
          <a:p>
            <a:r>
              <a:rPr lang="en-US" dirty="0"/>
              <a:t>Virtual </a:t>
            </a:r>
            <a:r>
              <a:rPr lang="en-US" dirty="0" err="1"/>
              <a:t>Xinput</a:t>
            </a:r>
            <a:r>
              <a:rPr lang="en-US" dirty="0"/>
              <a:t> Controller</a:t>
            </a:r>
          </a:p>
          <a:p>
            <a:r>
              <a:rPr lang="en-US" dirty="0"/>
              <a:t>Appreciated being able to still get raw input</a:t>
            </a:r>
          </a:p>
        </p:txBody>
      </p:sp>
    </p:spTree>
    <p:extLst>
      <p:ext uri="{BB962C8B-B14F-4D97-AF65-F5344CB8AC3E}">
        <p14:creationId xmlns:p14="http://schemas.microsoft.com/office/powerpoint/2010/main" val="25141507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Item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7700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Pickups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Wrap up individual Items and give them a physical presence in the world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80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3-minute high-level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22867975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5401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4195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001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Player class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1201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965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Chassis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05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Weapon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97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0390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3574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Ship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251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Gameplay 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6612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Grunt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Drop Pickups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2901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Things are dropped on death</a:t>
            </a:r>
          </a:p>
          <a:p>
            <a:r>
              <a:rPr lang="en-US" dirty="0"/>
              <a:t>Using a mark for death paradigm</a:t>
            </a:r>
          </a:p>
          <a:p>
            <a:r>
              <a:rPr lang="en-US" dirty="0"/>
              <a:t>Destructors had issues when cleaning up the level ;P</a:t>
            </a:r>
          </a:p>
        </p:txBody>
      </p:sp>
    </p:spTree>
    <p:extLst>
      <p:ext uri="{BB962C8B-B14F-4D97-AF65-F5344CB8AC3E}">
        <p14:creationId xmlns:p14="http://schemas.microsoft.com/office/powerpoint/2010/main" val="39404764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Pilots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9162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polish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723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Trails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694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Background FBO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681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Bloom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843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Shields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312405" cy="3880773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Protect ships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Give a temporary, recoverable HP layer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Don’t recharge until “out of combat”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053" y="2653175"/>
            <a:ext cx="37719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782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Shield Flicker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312405" cy="3880773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/>
              <a:t>Shields flicker more as they get damaged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Uses perlin noise with a varying threshold to determine flicker amount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More damage = more flicker variance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1609" y="2653175"/>
            <a:ext cx="37719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523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Wormhole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845578"/>
            <a:ext cx="5312405" cy="4798503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Sucks entities in and warps them to another linked wormhole</a:t>
            </a:r>
          </a:p>
          <a:p>
            <a:endParaRPr lang="en-US" sz="3200" dirty="0"/>
          </a:p>
          <a:p>
            <a:r>
              <a:rPr lang="en-US" sz="3200" dirty="0"/>
              <a:t>Uses a vertex shader effect to “pull” entities towards the center</a:t>
            </a:r>
          </a:p>
          <a:p>
            <a:endParaRPr lang="en-US" sz="3200" dirty="0"/>
          </a:p>
          <a:p>
            <a:r>
              <a:rPr lang="en-US" sz="3200" dirty="0"/>
              <a:t>Vertex positions and radii updated via uniform block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6740" y="2430401"/>
            <a:ext cx="4549891" cy="3341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53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6739" y="2430401"/>
            <a:ext cx="4549891" cy="33411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Black Hole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845578"/>
            <a:ext cx="5312405" cy="4798503"/>
          </a:xfrm>
        </p:spPr>
        <p:txBody>
          <a:bodyPr>
            <a:normAutofit fontScale="92500"/>
          </a:bodyPr>
          <a:lstStyle/>
          <a:p>
            <a:r>
              <a:rPr lang="en-US" sz="3200" dirty="0"/>
              <a:t>Sucks entities in, but does damage to them instead</a:t>
            </a:r>
          </a:p>
          <a:p>
            <a:endParaRPr lang="en-US" sz="3200" dirty="0"/>
          </a:p>
          <a:p>
            <a:r>
              <a:rPr lang="en-US" sz="3200" dirty="0"/>
              <a:t>Uses a vertex shader effect to “pull” entities towards the center</a:t>
            </a:r>
          </a:p>
          <a:p>
            <a:endParaRPr lang="en-US" sz="3200" dirty="0"/>
          </a:p>
          <a:p>
            <a:r>
              <a:rPr lang="en-US" sz="3200" dirty="0"/>
              <a:t>Vertex positions and radii updated via uniform block</a:t>
            </a:r>
          </a:p>
        </p:txBody>
      </p:sp>
    </p:spTree>
    <p:extLst>
      <p:ext uri="{BB962C8B-B14F-4D97-AF65-F5344CB8AC3E}">
        <p14:creationId xmlns:p14="http://schemas.microsoft.com/office/powerpoint/2010/main" val="182586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Grunts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312405" cy="3880773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/>
              <a:t>Enemies in the Assembly Mode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Drop 1-3 pickups when killed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“NASCAR AI” continues to receive positive player feedback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7032" y="2709643"/>
            <a:ext cx="3774865" cy="277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556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57931"/>
            <a:ext cx="10320633" cy="1320800"/>
          </a:xfrm>
        </p:spPr>
        <p:txBody>
          <a:bodyPr>
            <a:noAutofit/>
          </a:bodyPr>
          <a:lstStyle/>
          <a:p>
            <a:r>
              <a:rPr lang="en-US" sz="4800" dirty="0"/>
              <a:t>Palette-based Recolor Fragment Shader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312405" cy="3880773"/>
          </a:xfrm>
        </p:spPr>
        <p:txBody>
          <a:bodyPr>
            <a:normAutofit fontScale="85000" lnSpcReduction="10000"/>
          </a:bodyPr>
          <a:lstStyle/>
          <a:p>
            <a:r>
              <a:rPr lang="en-US" sz="3200" dirty="0"/>
              <a:t>Mapped different greyscale values to a color palette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Dynamically swapped out the color values with those from the selected palette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AllStar uses only 16 recolors, but system scales easily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739" y="3209827"/>
            <a:ext cx="5705475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44354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316</TotalTime>
  <Words>304</Words>
  <Application>Microsoft Office PowerPoint</Application>
  <PresentationFormat>Widescreen</PresentationFormat>
  <Paragraphs>88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Trebuchet MS</vt:lpstr>
      <vt:lpstr>Wingdings 3</vt:lpstr>
      <vt:lpstr>Facet</vt:lpstr>
      <vt:lpstr>Creating a Competitive Multiplayer Open-Arena 2D Twin-Stick Shooter</vt:lpstr>
      <vt:lpstr>3-minute high-level summary</vt:lpstr>
      <vt:lpstr>Gameplay Demo</vt:lpstr>
      <vt:lpstr>Shields </vt:lpstr>
      <vt:lpstr>Shield Flicker </vt:lpstr>
      <vt:lpstr>Wormhole</vt:lpstr>
      <vt:lpstr>Black Hole</vt:lpstr>
      <vt:lpstr>Grunts </vt:lpstr>
      <vt:lpstr>Palette-based Recolor Fragment Shader </vt:lpstr>
      <vt:lpstr>Splitscreen Multiplayer </vt:lpstr>
      <vt:lpstr>Player Join Screen </vt:lpstr>
      <vt:lpstr>Pause Screen </vt:lpstr>
      <vt:lpstr>Shield Down / Death FBO Effect </vt:lpstr>
      <vt:lpstr>Multiplayer</vt:lpstr>
      <vt:lpstr>Splitscreen</vt:lpstr>
      <vt:lpstr>Transform 2D</vt:lpstr>
      <vt:lpstr>Abstract Input System</vt:lpstr>
      <vt:lpstr>Item class</vt:lpstr>
      <vt:lpstr>Pickups</vt:lpstr>
      <vt:lpstr>Crates</vt:lpstr>
      <vt:lpstr>Stat class</vt:lpstr>
      <vt:lpstr>Entity class</vt:lpstr>
      <vt:lpstr>Player class </vt:lpstr>
      <vt:lpstr>Equipment</vt:lpstr>
      <vt:lpstr>Chassis</vt:lpstr>
      <vt:lpstr>Weapon</vt:lpstr>
      <vt:lpstr>Active</vt:lpstr>
      <vt:lpstr>Passive</vt:lpstr>
      <vt:lpstr>Ship class</vt:lpstr>
      <vt:lpstr>Grunt</vt:lpstr>
      <vt:lpstr>Death</vt:lpstr>
      <vt:lpstr>Pilots</vt:lpstr>
      <vt:lpstr>Camera polish</vt:lpstr>
      <vt:lpstr>Trails </vt:lpstr>
      <vt:lpstr>Results Background FBO </vt:lpstr>
      <vt:lpstr>Bloom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 Cloudy</dc:creator>
  <cp:lastModifiedBy>Anthony Cloudy</cp:lastModifiedBy>
  <cp:revision>18</cp:revision>
  <dcterms:created xsi:type="dcterms:W3CDTF">2017-04-18T00:27:20Z</dcterms:created>
  <dcterms:modified xsi:type="dcterms:W3CDTF">2017-04-19T20:31:00Z</dcterms:modified>
</cp:coreProperties>
</file>

<file path=docProps/thumbnail.jpeg>
</file>